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5" r:id="rId5"/>
    <p:sldId id="260" r:id="rId6"/>
    <p:sldId id="266" r:id="rId7"/>
    <p:sldId id="262" r:id="rId8"/>
    <p:sldId id="264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35DE9A-AF8E-4206-AF15-024D5FFFDD07}" v="11" dt="2022-06-20T05:02:57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 drøfting i AMU når resultatene foreligger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  <a:p>
            <a:r>
              <a:rPr lang="nb-NO" dirty="0"/>
              <a:t>Kunnskapsgrunnlaget i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Nettsteder og kildetips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tar opp tråden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forberedelsesfasen drøftet vi hvilken effekt vi ønsket fra den samlede innsatsen ved MUST. Dette var: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Da vi forberedte MUST snakket vi om mulig behov for beredskap for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Kunnskapsgrunnlaget i MUST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MUST-rapportene utgjør et nytt kunnskapsgrunnlag for å bevare og videreutvikle arbeidsmiljøet i virksomheten. Se </a:t>
            </a:r>
            <a:r>
              <a:rPr lang="nb-NO" dirty="0" err="1"/>
              <a:t>STAMIs</a:t>
            </a:r>
            <a:r>
              <a:rPr lang="nb-NO" dirty="0"/>
              <a:t> veiledning til å forstå rapporten.</a:t>
            </a:r>
          </a:p>
          <a:p>
            <a:endParaRPr lang="nb-NO" dirty="0"/>
          </a:p>
          <a:p>
            <a:r>
              <a:rPr lang="nb-NO"/>
              <a:t>Til drøfting: </a:t>
            </a:r>
            <a:endParaRPr lang="nb-NO" dirty="0"/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risikofaktorer er mest sentrale?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avdekkede beskyttende faktorer er mest sentrale?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/>
              <a:t>Dersom arbeidsgiver får kunnskap om forhold som utløser handlingsplikt skal tiltak iverksettes uten ugrunnet opphold. 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r>
              <a:rPr lang="nb-NO" dirty="0"/>
              <a:t>Er det avdekket forhold som utløser handlingsplikt?</a:t>
            </a:r>
          </a:p>
        </p:txBody>
      </p:sp>
    </p:spTree>
    <p:extLst>
      <p:ext uri="{BB962C8B-B14F-4D97-AF65-F5344CB8AC3E}">
        <p14:creationId xmlns:p14="http://schemas.microsoft.com/office/powerpoint/2010/main" val="3733466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94F11-02BB-43BA-A276-49C4A06A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rapporter og 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7E6E4-9D65-475A-A17C-EA777366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Vær oppmerksom på at virksomhetsrapporten gir resultater på overordnet nivå. MUST-rapporter for enhetene kan ha (store) variasjoner. </a:t>
            </a:r>
          </a:p>
          <a:p>
            <a:endParaRPr lang="nb-NO" dirty="0"/>
          </a:p>
          <a:p>
            <a:r>
              <a:rPr lang="nb-NO" dirty="0"/>
              <a:t>Se resultatene for MUST sammen med andre kilder; blant annet sykefraværsstatistikk, verneombudenes erfaringer, turnoverstatistikk og varslinger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29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42CFA-718F-496D-BC15-D1A6C24E0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Prosesser i organisasjonen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6EA5B1-E5CC-44F9-B866-C328268C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/>
              <a:t>Resultater gjøres kjent</a:t>
            </a:r>
          </a:p>
          <a:p>
            <a:r>
              <a:rPr lang="nb-NO" dirty="0"/>
              <a:t>MUST-resultatene skal gjennomgås i linjen: </a:t>
            </a:r>
          </a:p>
          <a:p>
            <a:pPr lvl="1"/>
            <a:r>
              <a:rPr lang="nb-NO" dirty="0"/>
              <a:t>Alle ledergrupper har en tilsvarende gjennomgang som denne</a:t>
            </a:r>
          </a:p>
          <a:p>
            <a:pPr lvl="1"/>
            <a:r>
              <a:rPr lang="nb-NO" dirty="0"/>
              <a:t>Alle enheter gjøres kjent med sine resultater </a:t>
            </a:r>
          </a:p>
          <a:p>
            <a:r>
              <a:rPr lang="nb-NO" dirty="0"/>
              <a:t>AMU og tillitsvalgte/partene gjøres kjent med resultatene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Tiltaksutvikling</a:t>
            </a:r>
            <a:r>
              <a:rPr lang="nb-NO" dirty="0"/>
              <a:t> </a:t>
            </a:r>
          </a:p>
          <a:p>
            <a:r>
              <a:rPr lang="nb-NO" dirty="0"/>
              <a:t>Alle enheter drøfter og finner egnede tiltak for sin situasjon</a:t>
            </a:r>
          </a:p>
          <a:p>
            <a:r>
              <a:rPr lang="nb-NO" dirty="0"/>
              <a:t>Alle ledergrupper drøfter situasjonen(e), fellestrekk og tiltak</a:t>
            </a:r>
          </a:p>
          <a:p>
            <a:r>
              <a:rPr lang="nb-NO" dirty="0"/>
              <a:t>AMU og tillitsvalgte/partene gjøres kjent med tiltaksutvikling</a:t>
            </a:r>
          </a:p>
          <a:p>
            <a:r>
              <a:rPr lang="nb-NO" dirty="0"/>
              <a:t>Toppledergrupper drøfter oppfølging av MUST i virksomheten</a:t>
            </a:r>
          </a:p>
        </p:txBody>
      </p:sp>
    </p:spTree>
    <p:extLst>
      <p:ext uri="{BB962C8B-B14F-4D97-AF65-F5344CB8AC3E}">
        <p14:creationId xmlns:p14="http://schemas.microsoft.com/office/powerpoint/2010/main" val="103221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Nettsteder og kildetips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Widescreen</PresentationFormat>
  <Paragraphs>53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Til drøfting i AMU når resultatene foreligger</vt:lpstr>
      <vt:lpstr>Agenda</vt:lpstr>
      <vt:lpstr>Vi tar opp tråden</vt:lpstr>
      <vt:lpstr>Kunnskapsgrunnlaget i MUST</vt:lpstr>
      <vt:lpstr>Ulike rapporter og kilder</vt:lpstr>
      <vt:lpstr>Prosesser i organisasjonen</vt:lpstr>
      <vt:lpstr>Nettsteder og kildetips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2022-06-20T05:02:52Z</dcterms:created>
  <dcterms:modified xsi:type="dcterms:W3CDTF">2022-06-20T05:03:17Z</dcterms:modified>
</cp:coreProperties>
</file>