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6" r:id="rId4"/>
    <p:sldId id="267" r:id="rId5"/>
    <p:sldId id="268" r:id="rId6"/>
    <p:sldId id="258" r:id="rId7"/>
    <p:sldId id="269" r:id="rId8"/>
    <p:sldId id="270" r:id="rId9"/>
    <p:sldId id="263" r:id="rId10"/>
    <p:sldId id="261" r:id="rId11"/>
    <p:sldId id="262" r:id="rId12"/>
    <p:sldId id="264" r:id="rId13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A6CD3-673D-498E-B6B4-23B331C08B0C}" v="5" dt="2022-06-20T09:34:17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dstilsynet.no/regelverk/forskrifter/internkontrollforskriften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Til drøfting i toppledergruppen etter prosess i organisasjonen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Virksomhet</a:t>
            </a:r>
          </a:p>
          <a:p>
            <a:r>
              <a:rPr lang="nb-NO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 på prosess i organisasjonen</a:t>
            </a:r>
          </a:p>
          <a:p>
            <a:r>
              <a:rPr lang="nb-NO" dirty="0"/>
              <a:t>Tiltaksutvikling i organisasjonen</a:t>
            </a:r>
          </a:p>
          <a:p>
            <a:r>
              <a:rPr lang="nb-NO" dirty="0"/>
              <a:t>Momenter fra AMU og tillitsvalgte</a:t>
            </a:r>
          </a:p>
          <a:p>
            <a:r>
              <a:rPr lang="nb-NO" dirty="0"/>
              <a:t>Effekter av arbeidsmiljøet</a:t>
            </a:r>
          </a:p>
          <a:p>
            <a:r>
              <a:rPr lang="nb-NO" dirty="0"/>
              <a:t>Toppledergruppens vurderinger: diskusjon</a:t>
            </a:r>
          </a:p>
          <a:p>
            <a:r>
              <a:rPr lang="nb-NO" dirty="0"/>
              <a:t>Tiltaksutvikling: dialog og styring</a:t>
            </a:r>
          </a:p>
          <a:p>
            <a:r>
              <a:rPr lang="nb-NO" dirty="0"/>
              <a:t>Aktuelle fagmiljøer og nettsteder</a:t>
            </a:r>
          </a:p>
        </p:txBody>
      </p:sp>
    </p:spTree>
    <p:extLst>
      <p:ext uri="{BB962C8B-B14F-4D97-AF65-F5344CB8AC3E}">
        <p14:creationId xmlns:p14="http://schemas.microsoft.com/office/powerpoint/2010/main" val="39945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0E090-BE3A-42A4-A88A-43AE0E31D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EA2FE4-378A-4AEA-9886-E218FCD45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 på prosess i organisasjonen er: </a:t>
            </a:r>
          </a:p>
          <a:p>
            <a:pPr lvl="1"/>
            <a:r>
              <a:rPr lang="nb-NO" dirty="0"/>
              <a:t>Ledergrupper har gjort seg kjent med og drøftet sine resultater</a:t>
            </a:r>
            <a:r>
              <a:rPr lang="nb-NO" dirty="0">
                <a:highlight>
                  <a:srgbClr val="FFFF00"/>
                </a:highlight>
              </a:rPr>
              <a:t>…[alle, noen?]</a:t>
            </a:r>
          </a:p>
          <a:p>
            <a:pPr lvl="1"/>
            <a:r>
              <a:rPr lang="nb-NO" dirty="0"/>
              <a:t>Resultatene er gjort kjent for de ansatte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pPr lvl="1"/>
            <a:r>
              <a:rPr lang="nb-NO" dirty="0"/>
              <a:t>Enheter har drøftet og funnet tiltak </a:t>
            </a:r>
            <a:r>
              <a:rPr lang="nb-NO" dirty="0">
                <a:highlight>
                  <a:srgbClr val="FFFF00"/>
                </a:highlight>
              </a:rPr>
              <a:t>….[alle, noen?] </a:t>
            </a:r>
          </a:p>
          <a:p>
            <a:pPr lvl="1"/>
            <a:r>
              <a:rPr lang="nb-NO" dirty="0"/>
              <a:t>Ledergrupper har drøftet situasjonen, fellestrekk og tiltak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endParaRPr lang="nb-NO" i="1" dirty="0"/>
          </a:p>
          <a:p>
            <a:r>
              <a:rPr lang="nb-NO" i="1" dirty="0"/>
              <a:t>[Hvis forhold som utløser handlingsplikt ble avdekket] </a:t>
            </a:r>
            <a:r>
              <a:rPr lang="nb-NO" dirty="0"/>
              <a:t>Status på forhold som utløser handlingsplikt er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634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61FED6-EB0B-4119-BA0E-2A59D5F9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Tiltaksutvikling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C046A0-BE03-439E-9550-DAF3FE206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Eksempler på tiltak som er funnet: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Fellestrekk i deler av virksomheten: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Strategiske momenter for hele virksomheten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60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74A710-A0AC-454C-8E2A-D55FE221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Momenter fra AMU og tillitsvalgte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14691A-94A1-4B91-A1D8-2FF03099A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AMU har følgende kommentarer: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endParaRPr lang="nb-NO" dirty="0"/>
          </a:p>
          <a:p>
            <a:r>
              <a:rPr lang="nb-NO" dirty="0"/>
              <a:t>De tillitsvalgte har følgende kommentarer: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3437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D701F-2A8A-489A-B6D4-F4A5AAB6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Effekter av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7EDAA-A12E-47CA-9B21-C78C1A3D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Arbeidsmiljøet påvirker våre leveranser og kritisk for strategi-gjennomføring</a:t>
            </a:r>
          </a:p>
          <a:p>
            <a:r>
              <a:rPr lang="nb-NO" dirty="0"/>
              <a:t>Medarbeiderne er vår virksomhets kompetansebærere og hverandres viktigste samarbeidspartnere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Hva blir vår dagsorden for diskusjoner og forbedringsarbeid, og overholdelse av internkontrollforskriften?</a:t>
            </a:r>
          </a:p>
        </p:txBody>
      </p:sp>
    </p:spTree>
    <p:extLst>
      <p:ext uri="{BB962C8B-B14F-4D97-AF65-F5344CB8AC3E}">
        <p14:creationId xmlns:p14="http://schemas.microsoft.com/office/powerpoint/2010/main" val="4090345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57C7CE-AE30-4F5E-B273-0F4C7F97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 med folka!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4F7F1-3680-4E08-8747-77805019C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/>
              <a:t>Arbeidsmiljø er noe man som arbeidstaker utsettes for, og som man også selv påvirker.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I henhold til arbeidsmiljøloven skal arbeidstaker medvirke ved systematisk helse-, miljø- og sikkerhetsarbeid, og medvirke ved gjennomføring av slike tiltak. </a:t>
            </a:r>
          </a:p>
        </p:txBody>
      </p:sp>
    </p:spTree>
    <p:extLst>
      <p:ext uri="{BB962C8B-B14F-4D97-AF65-F5344CB8AC3E}">
        <p14:creationId xmlns:p14="http://schemas.microsoft.com/office/powerpoint/2010/main" val="1892733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vårt forrige 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 AMU gjorde seg kjent med resultatene fra MUST, vurderte vi følgende: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de mest sentrale risikofaktorene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de mest sentrale beskyttende faktorene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forhold som utløser handlingsplikt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70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Toppledergruppens vurderinger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Til drøfting: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forhold som avdekker handlingsplikt fulgt opp godt nok</a:t>
            </a:r>
            <a:r>
              <a:rPr lang="nb-NO"/>
              <a:t>? </a:t>
            </a:r>
            <a:endParaRPr lang="nb-NO" dirty="0"/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Hvordan bør arbeidet med risikofaktorer prioriteres?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det beskyttende faktorer som bør utvikles?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sider ved arbeidsmiljøet kan utvikles for økt effektivitet?</a:t>
            </a:r>
          </a:p>
        </p:txBody>
      </p:sp>
    </p:spTree>
    <p:extLst>
      <p:ext uri="{BB962C8B-B14F-4D97-AF65-F5344CB8AC3E}">
        <p14:creationId xmlns:p14="http://schemas.microsoft.com/office/powerpoint/2010/main" val="2134755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1660B-7FE7-4D70-9393-9C3C6C72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Tiltaksutvikling: dialog og styring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CFD3E4-2FB2-4C04-9975-92CE46540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Ledergruppen: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Avklar hvilket organisasjonsnivå som tiltak bør iverksettes på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 err="1"/>
              <a:t>Plassér</a:t>
            </a:r>
            <a:r>
              <a:rPr lang="nb-NO" sz="2400" dirty="0"/>
              <a:t> ansvaret for tiltaksutvikling og tildel nødvendig kompetanse og ressurser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Drøft gjerne mer med AMU og tillitsvalgt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I henhold til </a:t>
            </a:r>
            <a:r>
              <a:rPr lang="nb-NO" sz="2400" dirty="0">
                <a:hlinkClick r:id="rId2"/>
              </a:rPr>
              <a:t>internkontrollforskriften</a:t>
            </a:r>
            <a:r>
              <a:rPr lang="nb-NO" sz="2400" dirty="0"/>
              <a:t> skal </a:t>
            </a:r>
            <a:r>
              <a:rPr lang="nb-NO" sz="2400" b="0" i="0" dirty="0">
                <a:solidFill>
                  <a:srgbClr val="333333"/>
                </a:solidFill>
                <a:effectLst/>
              </a:rPr>
              <a:t>arbeidstakerne medvirke i systematisk helse- miljø- og sikkerhetsarbeid.</a:t>
            </a:r>
            <a:r>
              <a:rPr lang="nb-NO" sz="24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Følg opp og ta nødvendige beslutninger underveis</a:t>
            </a:r>
          </a:p>
        </p:txBody>
      </p:sp>
    </p:spTree>
    <p:extLst>
      <p:ext uri="{BB962C8B-B14F-4D97-AF65-F5344CB8AC3E}">
        <p14:creationId xmlns:p14="http://schemas.microsoft.com/office/powerpoint/2010/main" val="283023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Nettsteder og kildetips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Widescreen</PresentationFormat>
  <Paragraphs>73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Til drøfting i toppledergruppen etter prosess i organisasjonen</vt:lpstr>
      <vt:lpstr>Agenda</vt:lpstr>
      <vt:lpstr>Status</vt:lpstr>
      <vt:lpstr>Tiltaksutvikling</vt:lpstr>
      <vt:lpstr>Momenter fra AMU og tillitsvalgte</vt:lpstr>
      <vt:lpstr>Effekter av arbeidsmiljøet</vt:lpstr>
      <vt:lpstr>Få med folka!</vt:lpstr>
      <vt:lpstr>Fra vårt forrige møte</vt:lpstr>
      <vt:lpstr>Toppledergruppens vurderinger</vt:lpstr>
      <vt:lpstr>Tiltaksutvikling: dialog og styring </vt:lpstr>
      <vt:lpstr>Nettsteder og kildetips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2022-06-20T09:34:17Z</dcterms:created>
  <dcterms:modified xsi:type="dcterms:W3CDTF">2022-06-20T09:34:38Z</dcterms:modified>
</cp:coreProperties>
</file>